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75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9701513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Zach’s Boogie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Coleman/Kyle Stroganoff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X's.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 smtClean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8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183774"/>
            <a:ext cx="6999823" cy="48142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135" y="498764"/>
            <a:ext cx="67166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Notes:</a:t>
            </a:r>
          </a:p>
          <a:p>
            <a:r>
              <a:rPr lang="en-US" dirty="0" smtClean="0"/>
              <a:t>Top right paper – only the left target + </a:t>
            </a:r>
            <a:r>
              <a:rPr lang="en-US" dirty="0" err="1" smtClean="0"/>
              <a:t>noshoot</a:t>
            </a:r>
            <a:r>
              <a:rPr lang="en-US" dirty="0" smtClean="0"/>
              <a:t> should be visible through the 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09009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</TotalTime>
  <Words>86</Words>
  <Application>Microsoft Office PowerPoint</Application>
  <PresentationFormat>Custom</PresentationFormat>
  <Paragraphs>14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ＭＳ Ｐゴシック</vt:lpstr>
      <vt:lpstr>Arial</vt:lpstr>
      <vt:lpstr>Calibri</vt:lpstr>
      <vt:lpstr>Times New Roman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202</cp:revision>
  <cp:lastPrinted>2016-01-15T21:54:08Z</cp:lastPrinted>
  <dcterms:created xsi:type="dcterms:W3CDTF">2002-08-21T12:11:08Z</dcterms:created>
  <dcterms:modified xsi:type="dcterms:W3CDTF">2019-02-01T20:49:45Z</dcterms:modified>
  <cp:category>Shooting</cp:category>
</cp:coreProperties>
</file>

<file path=docProps/thumbnail.jpeg>
</file>